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2023-01-27T23:47:15Z</dcterms:modified>
  <cp:revision>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